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media1.mp4" ContentType="vide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08" name="Shape 10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524000" y="3602037"/>
            <a:ext cx="9144000" cy="165576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eltekst"/>
          <p:cNvSpPr txBox="1"/>
          <p:nvPr>
            <p:ph type="title"/>
          </p:nvPr>
        </p:nvSpPr>
        <p:spPr>
          <a:xfrm>
            <a:off x="1188721" y="5177790"/>
            <a:ext cx="9814560" cy="1200153"/>
          </a:xfrm>
          <a:prstGeom prst="rect">
            <a:avLst/>
          </a:prstGeom>
        </p:spPr>
        <p:txBody>
          <a:bodyPr/>
          <a:lstStyle>
            <a:lvl1pPr>
              <a:defRPr sz="57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93" name="Dianummer"/>
          <p:cNvSpPr txBox="1"/>
          <p:nvPr>
            <p:ph type="sldNum" sz="quarter" idx="2"/>
          </p:nvPr>
        </p:nvSpPr>
        <p:spPr>
          <a:xfrm>
            <a:off x="8478981" y="6232200"/>
            <a:ext cx="258620" cy="2483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iteltekst"/>
          <p:cNvSpPr txBox="1"/>
          <p:nvPr>
            <p:ph type="title"/>
          </p:nvPr>
        </p:nvSpPr>
        <p:spPr>
          <a:xfrm>
            <a:off x="1188721" y="5177790"/>
            <a:ext cx="9814560" cy="1200152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57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101" name="Dianummer"/>
          <p:cNvSpPr txBox="1"/>
          <p:nvPr>
            <p:ph type="sldNum" sz="quarter" idx="2"/>
          </p:nvPr>
        </p:nvSpPr>
        <p:spPr>
          <a:xfrm>
            <a:off x="8478978" y="6232199"/>
            <a:ext cx="258623" cy="248303"/>
          </a:xfrm>
          <a:prstGeom prst="rect">
            <a:avLst/>
          </a:prstGeom>
        </p:spPr>
        <p:txBody>
          <a:bodyPr lIns="45718" tIns="45718" rIns="45718" bIns="45718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21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2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30" name="Hoofdtekst - niveau één…"/>
          <p:cNvSpPr txBox="1"/>
          <p:nvPr>
            <p:ph type="body" sz="quarter" idx="1"/>
          </p:nvPr>
        </p:nvSpPr>
        <p:spPr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9" name="Hoofdtekst - niveau één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8" name="Hoofdtekst - niveau één…"/>
          <p:cNvSpPr txBox="1"/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0">
              <a:buSzTx/>
              <a:buFontTx/>
              <a:buNone/>
              <a:defRPr b="1" sz="2400"/>
            </a:lvl2pPr>
            <a:lvl3pPr marL="0" indent="0">
              <a:buSzTx/>
              <a:buFontTx/>
              <a:buNone/>
              <a:defRPr b="1" sz="2400"/>
            </a:lvl3pPr>
            <a:lvl4pPr marL="0" indent="0">
              <a:buSzTx/>
              <a:buFontTx/>
              <a:buNone/>
              <a:defRPr b="1" sz="2400"/>
            </a:lvl4pPr>
            <a:lvl5pPr marL="0" indent="0">
              <a:buSzTx/>
              <a:buFontTx/>
              <a:buNone/>
              <a:defRPr b="1"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/>
          <p:nvPr>
            <p:ph type="body" sz="quarter" idx="21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5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73" name="Hoofdtekst - niveau één…"/>
          <p:cNvSpPr txBox="1"/>
          <p:nvPr>
            <p:ph type="body" sz="half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/>
          <p:nvPr>
            <p:ph type="body" sz="quarter" idx="21"/>
          </p:nvPr>
        </p:nvSpPr>
        <p:spPr>
          <a:xfrm>
            <a:off x="839786" y="2057400"/>
            <a:ext cx="3932242" cy="3811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83" name="Tijdelijke aanduiding voor afbeelding 2"/>
          <p:cNvSpPr/>
          <p:nvPr>
            <p:ph type="pic" sz="half" idx="2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Hoofdtekst - niveau één…"/>
          <p:cNvSpPr txBox="1"/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11095181" y="6414762"/>
            <a:ext cx="258620" cy="248302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tif"/><Relationship Id="rId3" Type="http://schemas.openxmlformats.org/officeDocument/2006/relationships/image" Target="../media/image6.tif"/><Relationship Id="rId4" Type="http://schemas.openxmlformats.org/officeDocument/2006/relationships/image" Target="../media/image7.tif"/><Relationship Id="rId5" Type="http://schemas.openxmlformats.org/officeDocument/2006/relationships/image" Target="../media/image8.tif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3" Type="http://schemas.openxmlformats.org/officeDocument/2006/relationships/image" Target="../media/image1.tif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5.jpeg"/><Relationship Id="rId8" Type="http://schemas.openxmlformats.org/officeDocument/2006/relationships/image" Target="../media/image7.png"/><Relationship Id="rId9" Type="http://schemas.openxmlformats.org/officeDocument/2006/relationships/image" Target="../media/image8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tif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10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tif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roepeer"/>
          <p:cNvGrpSpPr/>
          <p:nvPr/>
        </p:nvGrpSpPr>
        <p:grpSpPr>
          <a:xfrm>
            <a:off x="5656164" y="1353543"/>
            <a:ext cx="6176847" cy="4150915"/>
            <a:chOff x="0" y="0"/>
            <a:chExt cx="6176846" cy="4150913"/>
          </a:xfrm>
        </p:grpSpPr>
        <p:pic>
          <p:nvPicPr>
            <p:cNvPr id="110" name="Graphic 1" descr="Graphic 1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-1"/>
              <a:ext cx="6176848" cy="247074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1" name="image1.jpeg" descr="image1.jpe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79755" y="2361913"/>
              <a:ext cx="6038655" cy="1789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13" name="Picture 4" descr="Picture 4"/>
          <p:cNvPicPr>
            <a:picLocks noChangeAspect="1"/>
          </p:cNvPicPr>
          <p:nvPr/>
        </p:nvPicPr>
        <p:blipFill>
          <a:blip r:embed="rId4">
            <a:extLst/>
          </a:blip>
          <a:srcRect l="21019" t="0" r="46040" b="0"/>
          <a:stretch>
            <a:fillRect/>
          </a:stretch>
        </p:blipFill>
        <p:spPr>
          <a:xfrm>
            <a:off x="-24219" y="0"/>
            <a:ext cx="4141502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4" name="Picture 4" descr="Picture 4"/>
          <p:cNvPicPr>
            <a:picLocks noChangeAspect="1"/>
          </p:cNvPicPr>
          <p:nvPr/>
        </p:nvPicPr>
        <p:blipFill>
          <a:blip r:embed="rId4">
            <a:extLst/>
          </a:blip>
          <a:srcRect l="15266" t="0" r="43817" b="0"/>
          <a:stretch>
            <a:fillRect/>
          </a:stretch>
        </p:blipFill>
        <p:spPr>
          <a:xfrm>
            <a:off x="-36343" y="0"/>
            <a:ext cx="5144226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Afbeelding 3" descr="Afbeelding 3"/>
          <p:cNvPicPr>
            <a:picLocks noChangeAspect="1"/>
          </p:cNvPicPr>
          <p:nvPr/>
        </p:nvPicPr>
        <p:blipFill>
          <a:blip r:embed="rId5">
            <a:extLst/>
          </a:blip>
          <a:srcRect l="0" t="0" r="36086" b="0"/>
          <a:stretch>
            <a:fillRect/>
          </a:stretch>
        </p:blipFill>
        <p:spPr>
          <a:xfrm>
            <a:off x="-2669817" y="0"/>
            <a:ext cx="777067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Afbeelding 1" descr="Afbeelding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Afbeelding 1" descr="Afbeelding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83856" y="176893"/>
            <a:ext cx="8908144" cy="66811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Afbeelding 7" descr="Afbeelding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-518887"/>
            <a:ext cx="4876800" cy="48768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2369" y="2976"/>
            <a:ext cx="6263175" cy="35199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" name="Afbeelding" descr="Afbeelding"/>
          <p:cNvPicPr>
            <a:picLocks noChangeAspect="1"/>
          </p:cNvPicPr>
          <p:nvPr/>
        </p:nvPicPr>
        <p:blipFill>
          <a:blip r:embed="rId3">
            <a:extLst/>
          </a:blip>
          <a:srcRect l="0" t="14547" r="0" b="1346"/>
          <a:stretch>
            <a:fillRect/>
          </a:stretch>
        </p:blipFill>
        <p:spPr>
          <a:xfrm>
            <a:off x="4942886" y="3506591"/>
            <a:ext cx="7594568" cy="33534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" name="Afbeelding" descr="Afbeeldi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53774" y="3520428"/>
            <a:ext cx="5001587" cy="336773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Afbeelding" descr="Afbeelding"/>
          <p:cNvPicPr>
            <a:picLocks noChangeAspect="1"/>
          </p:cNvPicPr>
          <p:nvPr/>
        </p:nvPicPr>
        <p:blipFill>
          <a:blip r:embed="rId5">
            <a:extLst/>
          </a:blip>
          <a:srcRect l="0" t="5064" r="0" b="5064"/>
          <a:stretch>
            <a:fillRect/>
          </a:stretch>
        </p:blipFill>
        <p:spPr>
          <a:xfrm>
            <a:off x="6214899" y="-3488"/>
            <a:ext cx="6027288" cy="35269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Afbeelding 4" descr="Afbeelding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6679" y="4263904"/>
            <a:ext cx="5532124" cy="311182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50800" dist="38100" dir="2700000">
              <a:srgbClr val="000000">
                <a:alpha val="40000"/>
              </a:srgbClr>
            </a:outerShdw>
          </a:effectLst>
        </p:spPr>
      </p:pic>
      <p:pic>
        <p:nvPicPr>
          <p:cNvPr id="166" name="Afbeelding 5" descr="Afbeelding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93280" y="3429000"/>
            <a:ext cx="4663443" cy="46634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" name="Afbeelding 6" descr="Afbeelding 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2068" y="2287646"/>
            <a:ext cx="3010762" cy="22827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" name="Afbeelding 7" descr="Afbeelding 7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 flipH="1">
            <a:off x="3697127" y="3046353"/>
            <a:ext cx="4584861" cy="2517769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50800" dist="38100" dir="2700000">
              <a:srgbClr val="000000">
                <a:alpha val="40000"/>
              </a:srgbClr>
            </a:outerShdw>
          </a:effectLst>
        </p:spPr>
      </p:pic>
      <p:pic>
        <p:nvPicPr>
          <p:cNvPr id="169" name="Afbeelding 3" descr="Afbeelding 3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8337" y="-20453"/>
            <a:ext cx="4766314" cy="3175556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50800" dist="38100" dir="2700000">
              <a:srgbClr val="000000">
                <a:alpha val="40000"/>
              </a:srgbClr>
            </a:outerShdw>
          </a:effectLst>
        </p:spPr>
      </p:pic>
      <p:pic>
        <p:nvPicPr>
          <p:cNvPr id="170" name="Afbeelding 8" descr="Afbeelding 8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216479" y="397405"/>
            <a:ext cx="4490564" cy="358621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1" name="Afbeelding 9" descr="Afbeelding 9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7925992" y="1710726"/>
            <a:ext cx="4587241" cy="3436546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50800" dist="38100" dir="2700000">
              <a:srgbClr val="000000">
                <a:alpha val="40000"/>
              </a:srgbClr>
            </a:outerShdw>
          </a:effectLst>
        </p:spPr>
      </p:pic>
      <p:pic>
        <p:nvPicPr>
          <p:cNvPr id="172" name="Afbeelding 12" descr="Afbeelding 12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7434026" y="233714"/>
            <a:ext cx="4876803" cy="1905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Afbeelding 2" descr="Afbeelding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56394" y="642232"/>
            <a:ext cx="4946722" cy="24498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Afbeelding 4" descr="Afbeelding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065448" y="3831506"/>
            <a:ext cx="4492735" cy="2225046"/>
          </a:xfrm>
          <a:prstGeom prst="rect">
            <a:avLst/>
          </a:prstGeom>
          <a:ln w="12700">
            <a:miter lim="400000"/>
          </a:ln>
        </p:spPr>
      </p:pic>
      <p:pic>
        <p:nvPicPr>
          <p:cNvPr id="176" name="Afbeelding 4" descr="Afbeelding 4"/>
          <p:cNvPicPr>
            <a:picLocks noChangeAspect="1"/>
          </p:cNvPicPr>
          <p:nvPr/>
        </p:nvPicPr>
        <p:blipFill>
          <a:blip r:embed="rId4">
            <a:extLst/>
          </a:blip>
          <a:srcRect l="24839" t="0" r="24839" b="0"/>
          <a:stretch>
            <a:fillRect/>
          </a:stretch>
        </p:blipFill>
        <p:spPr>
          <a:xfrm>
            <a:off x="0" y="0"/>
            <a:ext cx="6135024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20190219_TT_ICONEN_CMYK-8-cirkel-met-alle-iconen.jpg" descr="20190219_TT_ICONEN_CMYK-8-cirkel-met-alle-icone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62385" y="189347"/>
            <a:ext cx="7667229" cy="5785845"/>
          </a:xfrm>
          <a:prstGeom prst="rect">
            <a:avLst/>
          </a:prstGeom>
          <a:ln w="12700">
            <a:miter lim="400000"/>
          </a:ln>
        </p:spPr>
      </p:pic>
      <p:sp>
        <p:nvSpPr>
          <p:cNvPr id="118" name="Rechthoek"/>
          <p:cNvSpPr/>
          <p:nvPr/>
        </p:nvSpPr>
        <p:spPr>
          <a:xfrm>
            <a:off x="8905775" y="2570477"/>
            <a:ext cx="2018615" cy="59224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119" name="Afbeelding" descr="Afbeeldi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289962" y="932420"/>
            <a:ext cx="3202037" cy="1806961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Rechthoek"/>
          <p:cNvSpPr/>
          <p:nvPr/>
        </p:nvSpPr>
        <p:spPr>
          <a:xfrm>
            <a:off x="7117080" y="-58421"/>
            <a:ext cx="1938409" cy="110118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21" name="Zeven werelden van techniek"/>
          <p:cNvSpPr txBox="1"/>
          <p:nvPr/>
        </p:nvSpPr>
        <p:spPr>
          <a:xfrm>
            <a:off x="3663855" y="6238742"/>
            <a:ext cx="5390512" cy="548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200">
                <a:solidFill>
                  <a:srgbClr val="49539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Zeven werelden van techniek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Afbeelding 5" descr="Afbeelding 5"/>
          <p:cNvPicPr>
            <a:picLocks noChangeAspect="1"/>
          </p:cNvPicPr>
          <p:nvPr/>
        </p:nvPicPr>
        <p:blipFill>
          <a:blip r:embed="rId2">
            <a:extLst/>
          </a:blip>
          <a:srcRect l="32811" t="0" r="7701" b="0"/>
          <a:stretch>
            <a:fillRect/>
          </a:stretch>
        </p:blipFill>
        <p:spPr>
          <a:xfrm>
            <a:off x="18" y="-3"/>
            <a:ext cx="3997736" cy="44690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Afbeelding 3" descr="Afbeelding 3"/>
          <p:cNvPicPr>
            <a:picLocks noChangeAspect="1"/>
          </p:cNvPicPr>
          <p:nvPr/>
        </p:nvPicPr>
        <p:blipFill>
          <a:blip r:embed="rId3">
            <a:extLst/>
          </a:blip>
          <a:srcRect l="1342" t="0" r="8227" b="0"/>
          <a:stretch>
            <a:fillRect/>
          </a:stretch>
        </p:blipFill>
        <p:spPr>
          <a:xfrm>
            <a:off x="4184068" y="-3"/>
            <a:ext cx="3027243" cy="22261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Afbeelding 6" descr="Afbeelding 6"/>
          <p:cNvPicPr>
            <a:picLocks noChangeAspect="1"/>
          </p:cNvPicPr>
          <p:nvPr/>
        </p:nvPicPr>
        <p:blipFill>
          <a:blip r:embed="rId4">
            <a:extLst/>
          </a:blip>
          <a:srcRect l="0" t="0" r="1469" b="0"/>
          <a:stretch>
            <a:fillRect/>
          </a:stretch>
        </p:blipFill>
        <p:spPr>
          <a:xfrm>
            <a:off x="4184069" y="2406568"/>
            <a:ext cx="3027241" cy="20508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Afbeelding 7" descr="Afbeelding 7"/>
          <p:cNvPicPr>
            <a:picLocks noChangeAspect="1"/>
          </p:cNvPicPr>
          <p:nvPr/>
        </p:nvPicPr>
        <p:blipFill>
          <a:blip r:embed="rId5">
            <a:extLst/>
          </a:blip>
          <a:srcRect l="1670" t="0" r="8164" b="0"/>
          <a:stretch>
            <a:fillRect/>
          </a:stretch>
        </p:blipFill>
        <p:spPr>
          <a:xfrm>
            <a:off x="-3717" y="4638290"/>
            <a:ext cx="3020892" cy="221964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Afbeelding 4" descr="Afbeelding 4"/>
          <p:cNvPicPr>
            <a:picLocks noChangeAspect="1"/>
          </p:cNvPicPr>
          <p:nvPr/>
        </p:nvPicPr>
        <p:blipFill>
          <a:blip r:embed="rId6">
            <a:extLst/>
          </a:blip>
          <a:srcRect l="4463" t="0" r="2944" b="0"/>
          <a:stretch>
            <a:fillRect/>
          </a:stretch>
        </p:blipFill>
        <p:spPr>
          <a:xfrm>
            <a:off x="3184628" y="4629236"/>
            <a:ext cx="4026682" cy="22287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Afbeelding 9" descr="Afbeelding 9"/>
          <p:cNvPicPr>
            <a:picLocks noChangeAspect="1"/>
          </p:cNvPicPr>
          <p:nvPr/>
        </p:nvPicPr>
        <p:blipFill>
          <a:blip r:embed="rId7">
            <a:extLst/>
          </a:blip>
          <a:srcRect l="0" t="0" r="12368" b="0"/>
          <a:stretch>
            <a:fillRect/>
          </a:stretch>
        </p:blipFill>
        <p:spPr>
          <a:xfrm>
            <a:off x="4184069" y="-3"/>
            <a:ext cx="3027240" cy="222621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Afbeelding 14" descr="Afbeelding 14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7397622" y="-5160"/>
            <a:ext cx="4794359" cy="31462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Afbeelding 15" descr="Afbeelding 15"/>
          <p:cNvPicPr>
            <a:picLocks noChangeAspect="1"/>
          </p:cNvPicPr>
          <p:nvPr/>
        </p:nvPicPr>
        <p:blipFill>
          <a:blip r:embed="rId9">
            <a:extLst/>
          </a:blip>
          <a:srcRect l="0" t="0" r="24954" b="0"/>
          <a:stretch>
            <a:fillRect/>
          </a:stretch>
        </p:blipFill>
        <p:spPr>
          <a:xfrm>
            <a:off x="7397622" y="3326129"/>
            <a:ext cx="4795926" cy="35316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5215" y="0"/>
            <a:ext cx="1010157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rcRect l="0" t="15907" r="0" b="0"/>
          <a:stretch>
            <a:fillRect/>
          </a:stretch>
        </p:blipFill>
        <p:spPr>
          <a:xfrm>
            <a:off x="9004302" y="0"/>
            <a:ext cx="3187701" cy="201048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0" t="0" r="0" b="25512"/>
          <a:stretch>
            <a:fillRect/>
          </a:stretch>
        </p:blipFill>
        <p:spPr>
          <a:xfrm>
            <a:off x="9004302" y="4732868"/>
            <a:ext cx="3187701" cy="21251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004302" y="2309110"/>
            <a:ext cx="3187701" cy="21251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Afbeelding 1" descr="Afbeelding 1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81000" y="927277"/>
            <a:ext cx="7694136" cy="48870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Wijzig tekst: klik 2x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0" name="Wijzig tekst: klik 2x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K4T - 7WPT Energie Water Veiligheid - Make-It Fotonmobiel VL (video).mp4" descr="K4T - 7WPT Energie Water Veiligheid - Make-It Fotonmobiel VL (video)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63" fill="hold"/>
                                        <p:tgtEl>
                                          <p:spTgt spid="1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141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14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4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Afbeelding 3" descr="Afbeelding 3"/>
          <p:cNvPicPr>
            <a:picLocks noChangeAspect="1"/>
          </p:cNvPicPr>
          <p:nvPr/>
        </p:nvPicPr>
        <p:blipFill>
          <a:blip r:embed="rId2">
            <a:extLst/>
          </a:blip>
          <a:srcRect l="737" t="0" r="737" b="0"/>
          <a:stretch>
            <a:fillRect/>
          </a:stretch>
        </p:blipFill>
        <p:spPr>
          <a:xfrm>
            <a:off x="8934" y="-111904"/>
            <a:ext cx="12174177" cy="69699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Driehoek 40"/>
          <p:cNvSpPr/>
          <p:nvPr/>
        </p:nvSpPr>
        <p:spPr>
          <a:xfrm rot="16200000">
            <a:off x="7378557" y="5099525"/>
            <a:ext cx="1624029" cy="495222"/>
          </a:xfrm>
          <a:prstGeom prst="triangl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 defTabSz="822960">
              <a:defRPr sz="10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pic>
        <p:nvPicPr>
          <p:cNvPr id="148" name="Afbeelding 1" descr="Afbeelding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85630" y="1925257"/>
            <a:ext cx="6197316" cy="2954057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Tekstvak 9"/>
          <p:cNvSpPr txBox="1"/>
          <p:nvPr/>
        </p:nvSpPr>
        <p:spPr>
          <a:xfrm>
            <a:off x="10233992" y="3060082"/>
            <a:ext cx="1459831" cy="387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1147" tIns="41147" rIns="41147" bIns="41147">
            <a:spAutoFit/>
          </a:bodyPr>
          <a:lstStyle>
            <a:lvl1pPr defTabSz="822960">
              <a:defRPr b="1" sz="2100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/>
            <a:r>
              <a:t>Apparaat</a:t>
            </a:r>
          </a:p>
        </p:txBody>
      </p:sp>
      <p:sp>
        <p:nvSpPr>
          <p:cNvPr id="150" name="Rechte verbindingslijn met pijl 3"/>
          <p:cNvSpPr/>
          <p:nvPr/>
        </p:nvSpPr>
        <p:spPr>
          <a:xfrm flipH="1">
            <a:off x="8884046" y="3267833"/>
            <a:ext cx="1148846" cy="4"/>
          </a:xfrm>
          <a:prstGeom prst="line">
            <a:avLst/>
          </a:prstGeom>
          <a:ln w="25400">
            <a:solidFill>
              <a:srgbClr val="000000"/>
            </a:solidFill>
            <a:prstDash val="sysDash"/>
            <a:bevel/>
            <a:tailEnd type="triangle"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51" name="Rechte verbindingslijn met pijl 12"/>
          <p:cNvSpPr/>
          <p:nvPr/>
        </p:nvSpPr>
        <p:spPr>
          <a:xfrm>
            <a:off x="1203998" y="3338695"/>
            <a:ext cx="868724" cy="3"/>
          </a:xfrm>
          <a:prstGeom prst="line">
            <a:avLst/>
          </a:prstGeom>
          <a:ln w="25400">
            <a:solidFill>
              <a:srgbClr val="000000"/>
            </a:solidFill>
            <a:prstDash val="sysDash"/>
            <a:bevel/>
            <a:tailEnd type="triangle"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52" name="Tekstvak 15"/>
          <p:cNvSpPr txBox="1"/>
          <p:nvPr/>
        </p:nvSpPr>
        <p:spPr>
          <a:xfrm>
            <a:off x="612892" y="1925257"/>
            <a:ext cx="1459830" cy="6918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1147" tIns="41147" rIns="41147" bIns="41147">
            <a:spAutoFit/>
          </a:bodyPr>
          <a:lstStyle/>
          <a:p>
            <a:pPr defTabSz="822960">
              <a:defRPr b="1" sz="2100"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t>Batterij of </a:t>
            </a:r>
          </a:p>
          <a:p>
            <a:pPr defTabSz="822960">
              <a:defRPr b="1" sz="2100"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t>stopcontact</a:t>
            </a:r>
          </a:p>
        </p:txBody>
      </p:sp>
      <p:sp>
        <p:nvSpPr>
          <p:cNvPr id="153" name="Rechte verbindingslijn met pijl 17"/>
          <p:cNvSpPr/>
          <p:nvPr/>
        </p:nvSpPr>
        <p:spPr>
          <a:xfrm>
            <a:off x="1203998" y="2895691"/>
            <a:ext cx="3" cy="443007"/>
          </a:xfrm>
          <a:prstGeom prst="line">
            <a:avLst/>
          </a:prstGeom>
          <a:ln w="25400">
            <a:solidFill>
              <a:srgbClr val="000000"/>
            </a:solidFill>
            <a:prstDash val="sysDash"/>
            <a:bevel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45718" tIns="45718" rIns="45718" bIns="45718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